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62" r:id="rId4"/>
    <p:sldId id="26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Introduction to computer architecture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Mushtaq</a:t>
            </a:r>
            <a:r>
              <a:rPr lang="en-US" dirty="0" smtClean="0"/>
              <a:t> A </a:t>
            </a:r>
            <a:r>
              <a:rPr lang="en-US" dirty="0" err="1" smtClean="0"/>
              <a:t>hasson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2104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Computer architecture </a:t>
            </a:r>
            <a:r>
              <a:rPr lang="en-US" dirty="0"/>
              <a:t>refers to those attributes of a system visible to a programmer or, put another way, those attributes that have a direct impact on the logical execution of a program.</a:t>
            </a:r>
            <a:endParaRPr lang="en-GB" dirty="0"/>
          </a:p>
          <a:p>
            <a:r>
              <a:rPr lang="en-US" b="1" dirty="0"/>
              <a:t>Computer organization </a:t>
            </a:r>
            <a:r>
              <a:rPr lang="en-US" dirty="0"/>
              <a:t>refers to the operational units and their interconnections that realize the architectural specifications.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Organization and Architecture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27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b="1" dirty="0"/>
              <a:t>Function:</a:t>
            </a:r>
            <a:r>
              <a:rPr lang="en-GB" dirty="0"/>
              <a:t> The operation of each individual component as part of the structure.</a:t>
            </a:r>
          </a:p>
          <a:p>
            <a:pPr marL="0" lvl="0" indent="0">
              <a:buNone/>
            </a:pPr>
            <a:r>
              <a:rPr lang="en-GB" dirty="0"/>
              <a:t>	Data Processing</a:t>
            </a:r>
          </a:p>
          <a:p>
            <a:pPr marL="0" lvl="0" indent="0">
              <a:buNone/>
            </a:pPr>
            <a:r>
              <a:rPr lang="en-GB" dirty="0"/>
              <a:t>	Data Storage</a:t>
            </a:r>
          </a:p>
          <a:p>
            <a:pPr marL="0" lvl="0" indent="0">
              <a:buNone/>
            </a:pPr>
            <a:r>
              <a:rPr lang="en-GB" dirty="0"/>
              <a:t>	Data Movement</a:t>
            </a:r>
          </a:p>
          <a:p>
            <a:pPr marL="0" lvl="0" indent="0">
              <a:buNone/>
            </a:pPr>
            <a:r>
              <a:rPr lang="en-GB" dirty="0"/>
              <a:t>	Control</a:t>
            </a:r>
          </a:p>
          <a:p>
            <a:r>
              <a:rPr lang="en-GB" b="1" dirty="0"/>
              <a:t>Structure:</a:t>
            </a:r>
            <a:r>
              <a:rPr lang="en-GB" dirty="0"/>
              <a:t> The way in which the components are interrelated.</a:t>
            </a:r>
          </a:p>
          <a:p>
            <a:pPr marL="0" lvl="0" indent="0">
              <a:buNone/>
            </a:pPr>
            <a:r>
              <a:rPr lang="en-GB" b="1" dirty="0"/>
              <a:t>	Central Processing Unit (CPU):</a:t>
            </a:r>
            <a:r>
              <a:rPr lang="en-GB" dirty="0"/>
              <a:t> Controls the operation of the computer and performs its data processing functions; often simply referred to as </a:t>
            </a:r>
            <a:r>
              <a:rPr lang="en-GB" i="1" dirty="0"/>
              <a:t>processor.</a:t>
            </a:r>
            <a:endParaRPr lang="en-GB" dirty="0"/>
          </a:p>
          <a:p>
            <a:pPr marL="0" lvl="0" indent="0">
              <a:buNone/>
            </a:pPr>
            <a:r>
              <a:rPr lang="en-GB" b="1" dirty="0"/>
              <a:t>	Main Memory:</a:t>
            </a:r>
            <a:r>
              <a:rPr lang="en-GB" dirty="0"/>
              <a:t> Stores data.</a:t>
            </a:r>
          </a:p>
          <a:p>
            <a:pPr marL="0" lvl="0" indent="0">
              <a:buNone/>
            </a:pPr>
            <a:r>
              <a:rPr lang="en-GB" b="1" dirty="0"/>
              <a:t>	I/O:</a:t>
            </a:r>
            <a:r>
              <a:rPr lang="en-GB" dirty="0"/>
              <a:t> Moves data between the computer and its external environment.</a:t>
            </a:r>
          </a:p>
          <a:p>
            <a:pPr marL="0" lvl="0" indent="0">
              <a:buNone/>
            </a:pPr>
            <a:r>
              <a:rPr lang="en-GB" b="1" dirty="0"/>
              <a:t>	System interconnection:</a:t>
            </a:r>
            <a:r>
              <a:rPr lang="en-GB" dirty="0"/>
              <a:t> Some mechanism that provides for communication among CPU, main memory, and I/O.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Structure and Function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2420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b="1" dirty="0"/>
              <a:t>Control Unit:</a:t>
            </a:r>
            <a:r>
              <a:rPr lang="en-GB" dirty="0"/>
              <a:t> Controls the operation of the CPU and hence the computer.</a:t>
            </a:r>
          </a:p>
          <a:p>
            <a:pPr lvl="0"/>
            <a:r>
              <a:rPr lang="en-GB" b="1" dirty="0"/>
              <a:t>Arithmetic and Logic Unit (ALU):</a:t>
            </a:r>
            <a:r>
              <a:rPr lang="en-GB" dirty="0"/>
              <a:t> Performs the computer’s data processing functions.</a:t>
            </a:r>
          </a:p>
          <a:p>
            <a:pPr lvl="0"/>
            <a:r>
              <a:rPr lang="en-GB" b="1" dirty="0"/>
              <a:t>Registers:</a:t>
            </a:r>
            <a:r>
              <a:rPr lang="en-GB" dirty="0"/>
              <a:t> Provides storage internal to the CPU.</a:t>
            </a:r>
          </a:p>
          <a:p>
            <a:pPr lvl="0"/>
            <a:r>
              <a:rPr lang="en-GB" b="1" dirty="0"/>
              <a:t>CPU interconnection:</a:t>
            </a:r>
            <a:r>
              <a:rPr lang="en-GB" dirty="0"/>
              <a:t> Some mechanism that provides for communication among the control unit, ALU, and registers.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1" dirty="0"/>
              <a:t>CPU Component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25658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872</TotalTime>
  <Words>135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Concourse</vt:lpstr>
      <vt:lpstr>Introduction to computer architecture</vt:lpstr>
      <vt:lpstr>Organization and Architecture</vt:lpstr>
      <vt:lpstr>Structure and Function</vt:lpstr>
      <vt:lpstr>CPU Component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Classification of computer architecture</dc:title>
  <dc:creator>Mohammad</dc:creator>
  <cp:lastModifiedBy>DR.Ahmed Saker 2O11</cp:lastModifiedBy>
  <cp:revision>13</cp:revision>
  <dcterms:created xsi:type="dcterms:W3CDTF">2006-08-16T00:00:00Z</dcterms:created>
  <dcterms:modified xsi:type="dcterms:W3CDTF">2020-12-07T05:11:27Z</dcterms:modified>
</cp:coreProperties>
</file>